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1197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066B0-FF7F-0548-8991-1A5F48097035}" type="datetimeFigureOut">
              <a:rPr lang="en-PT" smtClean="0"/>
              <a:t>01/21/2026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6772-E008-4D4C-800D-919B4BBDEA4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9806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12846F-1D65-AD9B-0097-1D5A71D163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4291586"/>
            <a:ext cx="10183811" cy="13147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500" baseline="0">
                <a:latin typeface="Source Sans 3" panose="020B03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 </a:t>
            </a:r>
            <a:r>
              <a:rPr lang="en-GB" dirty="0" err="1"/>
              <a:t>necessário</a:t>
            </a:r>
            <a:r>
              <a:rPr lang="en-GB" dirty="0"/>
              <a:t>, </a:t>
            </a:r>
            <a:r>
              <a:rPr lang="en-GB" dirty="0" err="1"/>
              <a:t>colocar</a:t>
            </a:r>
            <a:r>
              <a:rPr lang="en-GB" dirty="0"/>
              <a:t> </a:t>
            </a:r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informações</a:t>
            </a:r>
            <a:r>
              <a:rPr lang="en-GB" dirty="0"/>
              <a:t> que </a:t>
            </a:r>
            <a:r>
              <a:rPr lang="en-GB" dirty="0" err="1"/>
              <a:t>completem</a:t>
            </a:r>
            <a:r>
              <a:rPr lang="en-GB" dirty="0"/>
              <a:t> o </a:t>
            </a:r>
            <a:r>
              <a:rPr lang="en-GB" dirty="0" err="1"/>
              <a:t>âmbito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r>
              <a:rPr lang="en-GB" dirty="0"/>
              <a:t>.</a:t>
            </a:r>
            <a:endParaRPr lang="en-P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CD1725-7D88-F79B-7D20-411DAF95E3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468199"/>
            <a:ext cx="1018381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600" b="1" i="0" baseline="0">
                <a:latin typeface="Source Sans 3" panose="020B03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entrar</a:t>
            </a:r>
            <a:r>
              <a:rPr lang="en-GB" dirty="0"/>
              <a:t> o </a:t>
            </a:r>
            <a:r>
              <a:rPr lang="en-GB" dirty="0" err="1"/>
              <a:t>título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endParaRPr lang="en-PT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609F67-0BB5-0216-A001-6D91841AE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956087"/>
            <a:ext cx="712602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cap="all" baseline="0">
                <a:solidFill>
                  <a:schemeClr val="bg1"/>
                </a:solidFill>
              </a:defRPr>
            </a:lvl2pPr>
            <a:lvl3pPr>
              <a:defRPr sz="2000" cap="all" baseline="0">
                <a:solidFill>
                  <a:schemeClr val="bg1"/>
                </a:solidFill>
              </a:defRPr>
            </a:lvl3pPr>
            <a:lvl4pPr>
              <a:defRPr sz="2000" cap="all" baseline="0">
                <a:solidFill>
                  <a:schemeClr val="bg1"/>
                </a:solidFill>
              </a:defRPr>
            </a:lvl4pPr>
            <a:lvl5pPr>
              <a:defRPr sz="20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genérico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r>
              <a:rPr lang="en-GB" dirty="0"/>
              <a:t> / </a:t>
            </a:r>
            <a:r>
              <a:rPr lang="en-GB" dirty="0" err="1"/>
              <a:t>antetítulo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18057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3B59-3363-D05D-14B9-7DC8B76A6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207" y="1228335"/>
            <a:ext cx="10157585" cy="25042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Slide de </a:t>
            </a:r>
            <a:r>
              <a:rPr lang="en-GB" dirty="0" err="1"/>
              <a:t>destaque</a:t>
            </a:r>
            <a:r>
              <a:rPr lang="en-GB" dirty="0"/>
              <a:t> para </a:t>
            </a:r>
            <a:r>
              <a:rPr lang="en-GB" dirty="0" err="1"/>
              <a:t>conteúdo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citação</a:t>
            </a:r>
            <a:r>
              <a:rPr lang="en-GB" dirty="0"/>
              <a:t> </a:t>
            </a:r>
            <a:r>
              <a:rPr lang="en-GB" dirty="0" err="1"/>
              <a:t>relevantes</a:t>
            </a:r>
            <a:r>
              <a:rPr lang="en-GB" dirty="0"/>
              <a:t>. 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  <a:br>
              <a:rPr lang="en-GB" dirty="0"/>
            </a:b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72CE3-F778-43FF-FFC9-C83242FB5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7207" y="4453238"/>
            <a:ext cx="10157585" cy="185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50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dirty="0"/>
              <a:t>Se </a:t>
            </a:r>
            <a:r>
              <a:rPr lang="en-GB" dirty="0" err="1"/>
              <a:t>necessário</a:t>
            </a:r>
            <a:r>
              <a:rPr lang="en-GB" dirty="0"/>
              <a:t>, </a:t>
            </a:r>
            <a:r>
              <a:rPr lang="en-GB" dirty="0" err="1"/>
              <a:t>completar</a:t>
            </a:r>
            <a:r>
              <a:rPr lang="en-GB" dirty="0"/>
              <a:t> com um </a:t>
            </a:r>
            <a:r>
              <a:rPr lang="en-GB" dirty="0" err="1"/>
              <a:t>segundo</a:t>
            </a:r>
            <a:r>
              <a:rPr lang="en-GB" dirty="0"/>
              <a:t> </a:t>
            </a:r>
            <a:r>
              <a:rPr lang="en-GB" dirty="0" err="1"/>
              <a:t>nível</a:t>
            </a:r>
            <a:r>
              <a:rPr lang="en-GB" dirty="0"/>
              <a:t> de </a:t>
            </a:r>
            <a:r>
              <a:rPr lang="en-GB" dirty="0" err="1"/>
              <a:t>informação</a:t>
            </a:r>
            <a:r>
              <a:rPr lang="en-GB" dirty="0"/>
              <a:t>.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002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NTEUDO N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A253-1688-8C7D-6921-D5C668D07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9" y="734131"/>
            <a:ext cx="10462596" cy="66517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D413-5E61-8E0E-2778-379DE9C02D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6288" y="1564312"/>
            <a:ext cx="10462597" cy="40883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2500" baseline="0">
                <a:latin typeface="Source Sans 3" panose="020B0303030403020204" pitchFamily="34" charset="0"/>
              </a:defRPr>
            </a:lvl3pPr>
            <a:lvl4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4pPr>
            <a:lvl5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</a:p>
          <a:p>
            <a:pPr lvl="0"/>
            <a:r>
              <a:rPr lang="en-GB" dirty="0"/>
              <a:t>Lorem Ipsum </a:t>
            </a:r>
          </a:p>
          <a:p>
            <a:pPr lvl="1"/>
            <a:r>
              <a:rPr lang="en-GB" dirty="0"/>
              <a:t>Lorem Ipsum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C413EDF-8C82-8A2E-DA0E-528E60D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42AD7-DE36-F456-BBA6-FDDD6D5AD9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43075" y="6008411"/>
            <a:ext cx="8315325" cy="390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4730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NTEUDO N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83DA745-FC3A-374E-5DFF-18F84668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98E56-5354-FBA8-F354-5B0EB3F16A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43075" y="6008411"/>
            <a:ext cx="8315325" cy="390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07B884-B921-4232-A9F9-E1832C0C0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320" y="1563575"/>
            <a:ext cx="5157787" cy="530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00" b="1" baseline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9C3DE5-2233-445B-9019-A8EB01B3A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20" y="2310827"/>
            <a:ext cx="5157787" cy="3509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>
              <a:defRPr sz="2000" baseline="0">
                <a:latin typeface="Source Sans 3" panose="020B0303030403020204" pitchFamily="34" charset="0"/>
              </a:defRPr>
            </a:lvl3pPr>
            <a:lvl4pPr>
              <a:defRPr sz="2000" baseline="0">
                <a:latin typeface="Source Sans 3" panose="020B0303030403020204" pitchFamily="34" charset="0"/>
              </a:defRPr>
            </a:lvl4pPr>
            <a:lvl5pPr>
              <a:defRPr sz="20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4AB091A-8DBE-4CB7-9A9E-3454BF90D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590" y="1563575"/>
            <a:ext cx="5183188" cy="530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500" b="1" baseline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C4DDE9B-FC24-48C7-8344-B75725912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9" y="734131"/>
            <a:ext cx="10515600" cy="6128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1FA0A84-0971-424A-BFFE-4088A19F56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1098" y="2310827"/>
            <a:ext cx="5157787" cy="3509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>
              <a:defRPr sz="2000" baseline="0">
                <a:latin typeface="Source Sans 3" panose="020B0303030403020204" pitchFamily="34" charset="0"/>
              </a:defRPr>
            </a:lvl3pPr>
            <a:lvl4pPr>
              <a:defRPr sz="2000" baseline="0">
                <a:latin typeface="Source Sans 3" panose="020B0303030403020204" pitchFamily="34" charset="0"/>
              </a:defRPr>
            </a:lvl4pPr>
            <a:lvl5pPr>
              <a:defRPr sz="20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95909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NTEUDO N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6EA1AA-A2DB-A4DD-6DE8-0CC85FD23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8419" y="118710"/>
            <a:ext cx="8296820" cy="6651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endParaRPr lang="en-P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5B87CC-340B-0AC2-CA8E-0011B0DE8A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289" y="1302488"/>
            <a:ext cx="11148950" cy="6651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70C2FFC-FFCC-5422-1AF4-45089534E0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6289" y="6348657"/>
            <a:ext cx="6084743" cy="39767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65826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GRADECIMENTOS / DESPED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98B4-F7D0-315E-D7FE-5EE6057DB5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293" y="3952569"/>
            <a:ext cx="4859952" cy="17501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/>
              <a:t>Lorem Ipsum is simply dummy text of the printing and typesetting industry.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1A3AE6-603E-4A07-A189-23E2A3974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6474" y="2460077"/>
            <a:ext cx="4859952" cy="3816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500" b="1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Contactos</a:t>
            </a:r>
            <a:r>
              <a:rPr lang="en-GB" dirty="0"/>
              <a:t>: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4A0824A-525E-4EF1-BA15-D5E7815F95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293" y="2460076"/>
            <a:ext cx="4859952" cy="1320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Agradecimentos</a:t>
            </a:r>
            <a:r>
              <a:rPr lang="en-GB" dirty="0"/>
              <a:t> e  </a:t>
            </a:r>
            <a:r>
              <a:rPr lang="en-GB" dirty="0" err="1"/>
              <a:t>conclusões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5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CAPITULO 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B31A-CEB5-6008-589B-529E3B736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408" y="904772"/>
            <a:ext cx="3029262" cy="5540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do modulo / </a:t>
            </a:r>
            <a:r>
              <a:rPr lang="en-GB" dirty="0" err="1"/>
              <a:t>capítulo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88E3-6183-57E4-A3AF-868F48E44D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5760" y="904772"/>
            <a:ext cx="7219928" cy="5540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 baseline="0">
                <a:solidFill>
                  <a:schemeClr val="tx1"/>
                </a:solidFill>
              </a:defRPr>
            </a:lvl4pPr>
            <a:lvl5pP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Tópico</a:t>
            </a:r>
            <a:r>
              <a:rPr lang="en-GB" dirty="0"/>
              <a:t> 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Tópico</a:t>
            </a:r>
            <a:r>
              <a:rPr lang="en-GB" dirty="0"/>
              <a:t> 2</a:t>
            </a:r>
          </a:p>
          <a:p>
            <a:pPr lvl="0"/>
            <a:r>
              <a:rPr lang="en-GB" dirty="0" err="1"/>
              <a:t>Tópico</a:t>
            </a:r>
            <a:r>
              <a:rPr lang="en-GB" dirty="0"/>
              <a:t>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Tópico</a:t>
            </a:r>
            <a:r>
              <a:rPr lang="en-GB" dirty="0"/>
              <a:t> 4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36179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NTEUDO 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A253-1688-8C7D-6921-D5C668D07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9" y="734131"/>
            <a:ext cx="10462596" cy="6651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D413-5E61-8E0E-2778-379DE9C02D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6288" y="1564312"/>
            <a:ext cx="10462597" cy="408834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2500" baseline="0">
                <a:latin typeface="Source Sans 3" panose="020B0303030403020204" pitchFamily="34" charset="0"/>
              </a:defRPr>
            </a:lvl3pPr>
            <a:lvl4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4pPr>
            <a:lvl5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</a:p>
          <a:p>
            <a:pPr lvl="0"/>
            <a:r>
              <a:rPr lang="en-GB" dirty="0"/>
              <a:t>Lorem Ipsum </a:t>
            </a:r>
          </a:p>
          <a:p>
            <a:pPr lvl="1"/>
            <a:r>
              <a:rPr lang="en-GB" dirty="0"/>
              <a:t>Lorem Ipsum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C413EDF-8C82-8A2E-DA0E-528E60D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42AD7-DE36-F456-BBA6-FDDD6D5AD9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43075" y="6008411"/>
            <a:ext cx="8315325" cy="3905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51050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NTEUDO 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7E7C-A0E4-06CC-1196-8FE64039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320" y="1563575"/>
            <a:ext cx="5157787" cy="530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500" b="1" baseline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13AC0-7E63-82B5-AF4D-F0DA178D9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20" y="2310827"/>
            <a:ext cx="5157787" cy="3509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>
              <a:defRPr sz="2000" baseline="0">
                <a:latin typeface="Source Sans 3" panose="020B0303030403020204" pitchFamily="34" charset="0"/>
              </a:defRPr>
            </a:lvl3pPr>
            <a:lvl4pPr>
              <a:defRPr sz="2000" baseline="0">
                <a:latin typeface="Source Sans 3" panose="020B0303030403020204" pitchFamily="34" charset="0"/>
              </a:defRPr>
            </a:lvl4pPr>
            <a:lvl5pPr>
              <a:defRPr sz="20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8E1D6-9D41-9054-98BF-1C5B5565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590" y="1563575"/>
            <a:ext cx="5183188" cy="530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500" b="1" baseline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6EA1AA-A2DB-A4DD-6DE8-0CC85FD23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9" y="734131"/>
            <a:ext cx="10515600" cy="6128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03DF31-4B49-167A-0B38-32EDCF7922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1098" y="2310827"/>
            <a:ext cx="5157787" cy="3509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>
              <a:defRPr sz="2000" baseline="0">
                <a:latin typeface="Source Sans 3" panose="020B0303030403020204" pitchFamily="34" charset="0"/>
              </a:defRPr>
            </a:lvl3pPr>
            <a:lvl4pPr>
              <a:defRPr sz="2000" baseline="0">
                <a:latin typeface="Source Sans 3" panose="020B0303030403020204" pitchFamily="34" charset="0"/>
              </a:defRPr>
            </a:lvl4pPr>
            <a:lvl5pPr>
              <a:defRPr sz="20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83DA745-FC3A-374E-5DFF-18F84668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98E56-5354-FBA8-F354-5B0EB3F16A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43075" y="6008411"/>
            <a:ext cx="8315325" cy="3905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7019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NTEUDO 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6EA1AA-A2DB-A4DD-6DE8-0CC85FD23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8419" y="118710"/>
            <a:ext cx="8296820" cy="6651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endParaRPr lang="en-P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5B87CC-340B-0AC2-CA8E-0011B0DE8A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289" y="1302488"/>
            <a:ext cx="11148950" cy="66517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70C2FFC-FFCC-5422-1AF4-45089534E0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6289" y="6348657"/>
            <a:ext cx="6084743" cy="39767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192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TAQUE 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3B59-3363-D05D-14B9-7DC8B76A6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207" y="1228335"/>
            <a:ext cx="10157585" cy="25042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Slide de </a:t>
            </a:r>
            <a:r>
              <a:rPr lang="en-GB" dirty="0" err="1"/>
              <a:t>destaque</a:t>
            </a:r>
            <a:r>
              <a:rPr lang="en-GB" dirty="0"/>
              <a:t> para </a:t>
            </a:r>
            <a:r>
              <a:rPr lang="en-GB" dirty="0" err="1"/>
              <a:t>conteúdo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citação</a:t>
            </a:r>
            <a:r>
              <a:rPr lang="en-GB" dirty="0"/>
              <a:t> </a:t>
            </a:r>
            <a:r>
              <a:rPr lang="en-GB" dirty="0" err="1"/>
              <a:t>relevantes</a:t>
            </a:r>
            <a:r>
              <a:rPr lang="en-GB" dirty="0"/>
              <a:t>. 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  <a:br>
              <a:rPr lang="en-GB" dirty="0"/>
            </a:b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72CE3-F778-43FF-FFC9-C83242FB5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7207" y="4453238"/>
            <a:ext cx="10157585" cy="185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50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en-GB" dirty="0"/>
              <a:t>Se </a:t>
            </a:r>
            <a:r>
              <a:rPr lang="en-GB" dirty="0" err="1"/>
              <a:t>necessário</a:t>
            </a:r>
            <a:r>
              <a:rPr lang="en-GB" dirty="0"/>
              <a:t>, </a:t>
            </a:r>
            <a:r>
              <a:rPr lang="en-GB" dirty="0" err="1"/>
              <a:t>completar</a:t>
            </a:r>
            <a:r>
              <a:rPr lang="en-GB" dirty="0"/>
              <a:t> com um </a:t>
            </a:r>
            <a:r>
              <a:rPr lang="en-GB" dirty="0" err="1"/>
              <a:t>segundo</a:t>
            </a:r>
            <a:r>
              <a:rPr lang="en-GB" dirty="0"/>
              <a:t> </a:t>
            </a:r>
            <a:r>
              <a:rPr lang="en-GB" dirty="0" err="1"/>
              <a:t>nível</a:t>
            </a:r>
            <a:r>
              <a:rPr lang="en-GB" dirty="0"/>
              <a:t> de </a:t>
            </a:r>
            <a:r>
              <a:rPr lang="en-GB" dirty="0" err="1"/>
              <a:t>informação</a:t>
            </a:r>
            <a:r>
              <a:rPr lang="en-GB" dirty="0"/>
              <a:t>.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8184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CAPITULO 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B31A-CEB5-6008-589B-529E3B736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408" y="904772"/>
            <a:ext cx="3029262" cy="5540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do modulo / </a:t>
            </a:r>
            <a:r>
              <a:rPr lang="en-GB" dirty="0" err="1"/>
              <a:t>capítulo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88E3-6183-57E4-A3AF-868F48E44D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5760" y="904772"/>
            <a:ext cx="7219928" cy="5540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2000" baseline="0">
                <a:solidFill>
                  <a:schemeClr val="tx1"/>
                </a:solidFill>
              </a:defRPr>
            </a:lvl4pPr>
            <a:lvl5pPr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Tópico</a:t>
            </a:r>
            <a:r>
              <a:rPr lang="en-GB" dirty="0"/>
              <a:t> 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Tópico</a:t>
            </a:r>
            <a:r>
              <a:rPr lang="en-GB" dirty="0"/>
              <a:t> 2</a:t>
            </a:r>
          </a:p>
          <a:p>
            <a:pPr lvl="0"/>
            <a:r>
              <a:rPr lang="en-GB" dirty="0" err="1"/>
              <a:t>Tópico</a:t>
            </a:r>
            <a:r>
              <a:rPr lang="en-GB" dirty="0"/>
              <a:t> 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Tópico</a:t>
            </a:r>
            <a:r>
              <a:rPr lang="en-GB" dirty="0"/>
              <a:t> 4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93264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NTEUDO 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A253-1688-8C7D-6921-D5C668D07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89" y="734131"/>
            <a:ext cx="10462596" cy="6651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D413-5E61-8E0E-2778-379DE9C02DD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6288" y="1564312"/>
            <a:ext cx="10462597" cy="408834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1pPr>
            <a:lvl2pPr>
              <a:defRPr sz="2000" baseline="0">
                <a:latin typeface="Source Sans 3" panose="020B0303030403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2500" baseline="0">
                <a:latin typeface="Source Sans 3" panose="020B0303030403020204" pitchFamily="34" charset="0"/>
              </a:defRPr>
            </a:lvl3pPr>
            <a:lvl4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4pPr>
            <a:lvl5pPr>
              <a:lnSpc>
                <a:spcPct val="100000"/>
              </a:lnSpc>
              <a:defRPr sz="2500" baseline="0">
                <a:latin typeface="Source Sans 3" panose="020B0303030403020204" pitchFamily="34" charset="0"/>
              </a:defRPr>
            </a:lvl5pPr>
          </a:lstStyle>
          <a:p>
            <a:pPr lvl="0"/>
            <a:r>
              <a:rPr lang="en-GB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typesetting.</a:t>
            </a:r>
          </a:p>
          <a:p>
            <a:pPr lvl="0"/>
            <a:r>
              <a:rPr lang="en-GB" dirty="0"/>
              <a:t>Lorem Ipsum </a:t>
            </a:r>
          </a:p>
          <a:p>
            <a:pPr lvl="1"/>
            <a:r>
              <a:rPr lang="en-GB" dirty="0"/>
              <a:t>Lorem Ipsum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C413EDF-8C82-8A2E-DA0E-528E60D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42AD7-DE36-F456-BBA6-FDDD6D5AD9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43075" y="6008411"/>
            <a:ext cx="8315325" cy="390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1868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NTEUDO 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6EA1AA-A2DB-A4DD-6DE8-0CC85FD23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8419" y="118710"/>
            <a:ext cx="8296820" cy="665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000" b="1" i="0" baseline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endParaRPr lang="en-PT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5B87CC-340B-0AC2-CA8E-0011B0DE8A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289" y="1302488"/>
            <a:ext cx="11148950" cy="6651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i="0" baseline="0">
                <a:latin typeface="Source Sans 3" panose="020B0303030403020204" pitchFamily="34" charset="0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</a:t>
            </a:r>
            <a:r>
              <a:rPr lang="en-GB" dirty="0" err="1"/>
              <a:t>deste</a:t>
            </a:r>
            <a:r>
              <a:rPr lang="en-GB" dirty="0"/>
              <a:t> slide</a:t>
            </a:r>
            <a:endParaRPr lang="en-PT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70C2FFC-FFCC-5422-1AF4-45089534E0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6289" y="6348657"/>
            <a:ext cx="6084743" cy="39767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500" baseline="0"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GB" dirty="0" err="1"/>
              <a:t>Módulo</a:t>
            </a:r>
            <a:r>
              <a:rPr lang="en-GB" dirty="0"/>
              <a:t> 1 &gt; </a:t>
            </a:r>
            <a:r>
              <a:rPr lang="en-GB" dirty="0" err="1"/>
              <a:t>Módulo</a:t>
            </a:r>
            <a:r>
              <a:rPr lang="en-GB" dirty="0"/>
              <a:t> 2 – </a:t>
            </a:r>
            <a:r>
              <a:rPr lang="en-GB" dirty="0" err="1"/>
              <a:t>Módulo</a:t>
            </a:r>
            <a:r>
              <a:rPr lang="en-GB" dirty="0"/>
              <a:t> actual a BOLD &gt; </a:t>
            </a:r>
            <a:r>
              <a:rPr lang="en-GB" dirty="0" err="1"/>
              <a:t>Módulo</a:t>
            </a:r>
            <a:r>
              <a:rPr lang="en-GB" dirty="0"/>
              <a:t> 3 &gt; Final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7253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3EDC7FC-B024-951D-AC71-94F0BE148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5679" y="6040965"/>
            <a:ext cx="8296820" cy="365125"/>
          </a:xfrm>
          <a:prstGeom prst="rect">
            <a:avLst/>
          </a:prstGeom>
        </p:spPr>
        <p:txBody>
          <a:bodyPr/>
          <a:lstStyle>
            <a:lvl1pPr>
              <a:defRPr sz="1500" baseline="0">
                <a:latin typeface="Source Sans 3" panose="020B0303030403020204" pitchFamily="34" charset="0"/>
              </a:defRPr>
            </a:lvl1pPr>
          </a:lstStyle>
          <a:p>
            <a:r>
              <a:rPr lang="en-PT" dirty="0"/>
              <a:t>Timeline &gt; Módulo 1 &gt; </a:t>
            </a:r>
            <a:r>
              <a:rPr lang="en-PT" b="1" dirty="0"/>
              <a:t>Módulo 2 - Módulo actual a bold </a:t>
            </a:r>
            <a:r>
              <a:rPr lang="en-PT" dirty="0"/>
              <a:t>&gt; Módulo 3 &gt; final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8DA3FC4-401C-07C7-BAEC-653B0C533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218" y="6040964"/>
            <a:ext cx="842667" cy="365125"/>
          </a:xfrm>
          <a:prstGeom prst="rect">
            <a:avLst/>
          </a:prstGeom>
        </p:spPr>
        <p:txBody>
          <a:bodyPr/>
          <a:lstStyle>
            <a:lvl1pPr algn="r">
              <a:defRPr sz="1500" baseline="0">
                <a:latin typeface="Source Sans 3" panose="020B0303030403020204" pitchFamily="34" charset="0"/>
              </a:defRPr>
            </a:lvl1pPr>
          </a:lstStyle>
          <a:p>
            <a:fld id="{F879BBEE-66EF-4344-9018-3C6C601B93D3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4956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2" r:id="rId5"/>
    <p:sldLayoutId id="2147483660" r:id="rId6"/>
    <p:sldLayoutId id="2147483669" r:id="rId7"/>
    <p:sldLayoutId id="2147483665" r:id="rId8"/>
    <p:sldLayoutId id="2147483663" r:id="rId9"/>
    <p:sldLayoutId id="2147483668" r:id="rId10"/>
    <p:sldLayoutId id="2147483667" r:id="rId11"/>
    <p:sldLayoutId id="2147483666" r:id="rId12"/>
    <p:sldLayoutId id="2147483664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E994FC-372B-06B7-CC5C-4C3C6370A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29D6-4891-A5B4-FE1D-5FE479DBA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0BF9C-B879-AFE0-2854-2259407F0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7208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EA4E-31EE-BCA4-849C-FE0FDCE9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D5F73-9F8C-EA19-4F28-D30BFE2D5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1118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4BD4-255B-F8E3-7032-BA0DF84F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7D39-1C20-14E8-94B2-6E2DBC8E5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D8B91-37C9-1510-17C2-E40A29EA1B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7160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08E62-2688-8747-E98A-AEA3D805D0C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5320" y="2176463"/>
            <a:ext cx="5157787" cy="823912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CC8B-066B-E53F-6068-D58093EFFED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5320" y="3079397"/>
            <a:ext cx="5157787" cy="2835981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FD382-CEF9-6C75-170D-7FC74EDDB1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64590" y="2176463"/>
            <a:ext cx="5183188" cy="823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AA8075-AE01-0CBE-F307-F0E15AC6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734131"/>
            <a:ext cx="10515600" cy="1283052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A1D60-A2CC-8AB9-F6FA-669CC59490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51098" y="3079397"/>
            <a:ext cx="5157787" cy="2835981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3E30ED-807D-7E01-4D0F-7A988B0304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7817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CAEB-3723-7B82-3C59-303373FA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B9779-8BB2-6F94-21F8-F3555F224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896F-10F6-6EF1-446A-EB44E8A23C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372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679650-FD77-4044-924C-765E8E3C4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E2EDEC-B6B9-4EEA-BA3B-E38C19366A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DB66E1-5D1D-4917-8A2C-80F1EA602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899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713B-18EF-4537-0682-AF2D443F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EBCA-062C-335A-88EA-8236128F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7566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F6E6-1203-AB18-60CE-91F47DDF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1164-14A6-5034-5E27-260A9151E6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0D451-9291-C31F-2971-E264AF38F6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2845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B7C5E-4AAD-BDAD-B209-94DF1078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9FE2-E43B-E892-8057-F8D095EC8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45F8-4544-99CB-711D-D4D378B1C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B6FE07-4FE7-BC2B-C1C2-B1707200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P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692B6-B6D7-FD0E-A071-9A131E1A4C7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6B131-2F55-18A7-1C4C-9B07A983C33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9177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3633-59B9-B3E9-4E53-D075A3A4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EF9A7-BB24-57A5-FB0A-AA8E3A19F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6C524-600B-CB54-466D-A8AC902ADE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8991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4FAF-73C1-8D96-869B-06E08B9A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09513-F664-B49D-64D8-B10454CA2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6465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60CB-3792-801D-80F2-32314B5E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7343-4884-590F-5E95-8C448D6F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4732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997-6F78-FFDE-19D1-B879241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ABA4-F58B-FE88-E958-F667B3847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611BE-644E-36EE-A361-1C45636986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6960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6502-E3E2-6C84-C252-91303390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F7AA-64A1-5731-9580-F197B54EB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7C9D0-468E-BFC8-7D81-CF15C58FCF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3544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Source Sans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Telma Baptista;Pedro Garvão Pereira</dc:creator>
  <cp:lastModifiedBy>Pedro Filipe Garvão Pereira</cp:lastModifiedBy>
  <cp:revision>49</cp:revision>
  <dcterms:created xsi:type="dcterms:W3CDTF">2025-12-19T15:27:10Z</dcterms:created>
  <dcterms:modified xsi:type="dcterms:W3CDTF">2026-01-21T15:47:17Z</dcterms:modified>
</cp:coreProperties>
</file>